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bookmarkIdSeed="2">
  <p:sldMasterIdLst>
    <p:sldMasterId id="2147483648" r:id="rId1"/>
    <p:sldMasterId id="2147483673" r:id="rId2"/>
  </p:sldMasterIdLst>
  <p:handoutMasterIdLst>
    <p:handoutMasterId r:id="rId4"/>
  </p:handoutMasterIdLst>
  <p:sldIdLst>
    <p:sldId id="258" r:id="rId3"/>
  </p:sldIdLst>
  <p:sldSz cx="12192000" cy="6858000"/>
  <p:notesSz cx="6735763" cy="9869488"/>
  <p:custDataLst>
    <p:tags r:id="rId5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6" userDrawn="1">
          <p15:clr>
            <a:srgbClr val="A4A3A4"/>
          </p15:clr>
        </p15:guide>
        <p15:guide id="2" pos="25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9"/>
    <p:restoredTop sz="94343" autoAdjust="0"/>
  </p:normalViewPr>
  <p:slideViewPr>
    <p:cSldViewPr>
      <p:cViewPr varScale="1">
        <p:scale>
          <a:sx n="69" d="100"/>
          <a:sy n="69" d="100"/>
        </p:scale>
        <p:origin x="756" y="78"/>
      </p:cViewPr>
      <p:guideLst>
        <p:guide orient="horz" pos="2886"/>
        <p:guide pos="25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906"/>
    </p:cViewPr>
  </p:sorterViewPr>
  <p:notesViewPr>
    <p:cSldViewPr>
      <p:cViewPr varScale="1">
        <p:scale>
          <a:sx n="80" d="100"/>
          <a:sy n="80" d="100"/>
        </p:scale>
        <p:origin x="4002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637704-B9B6-4FB8-91D9-62ADDF6FC586}" type="datetimeFigureOut">
              <a:rPr lang="zh-CN" altLang="en-US" smtClean="0"/>
              <a:t>2023/3/29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15373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D39A72-6486-4979-AAAF-FF2BF0D24AD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944415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34"/>
            <a:ext cx="103632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4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87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740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614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481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35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221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709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0962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8DEC1-4D7B-4815-9409-351FA6E7EEF1}" type="datetimeFigureOut">
              <a:rPr lang="zh-CN" altLang="en-US" smtClean="0"/>
              <a:t>2023/3/29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9EA59-7E86-4B69-8103-1DDAF3F853B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8DEC1-4D7B-4815-9409-351FA6E7EEF1}" type="datetimeFigureOut">
              <a:rPr lang="zh-CN" altLang="en-US" smtClean="0"/>
              <a:t>2023/3/29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9EA59-7E86-4B69-8103-1DDAF3F853B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10441519" y="274645"/>
            <a:ext cx="3240616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719667" y="274645"/>
            <a:ext cx="9518651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8DEC1-4D7B-4815-9409-351FA6E7EEF1}" type="datetimeFigureOut">
              <a:rPr lang="zh-CN" altLang="en-US" smtClean="0"/>
              <a:t>2023/3/29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9EA59-7E86-4B69-8103-1DDAF3F853B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8DEC1-4D7B-4815-9409-351FA6E7EEF1}" type="datetimeFigureOut">
              <a:rPr lang="zh-CN" altLang="en-US" smtClean="0"/>
              <a:t>2023/3/29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9EA59-7E86-4B69-8103-1DDAF3F853B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310615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8DEC1-4D7B-4815-9409-351FA6E7EEF1}" type="datetimeFigureOut">
              <a:rPr lang="zh-CN" altLang="en-US" smtClean="0"/>
              <a:t>2023/3/29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9EA59-7E86-4B69-8103-1DDAF3F853B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936126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8DEC1-4D7B-4815-9409-351FA6E7EEF1}" type="datetimeFigureOut">
              <a:rPr lang="zh-CN" altLang="en-US" smtClean="0"/>
              <a:t>2023/3/29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9EA59-7E86-4B69-8103-1DDAF3F853B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556946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8DEC1-4D7B-4815-9409-351FA6E7EEF1}" type="datetimeFigureOut">
              <a:rPr lang="zh-CN" altLang="en-US" smtClean="0"/>
              <a:t>2023/3/29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9EA59-7E86-4B69-8103-1DDAF3F853B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830518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8DEC1-4D7B-4815-9409-351FA6E7EEF1}" type="datetimeFigureOut">
              <a:rPr lang="zh-CN" altLang="en-US" smtClean="0"/>
              <a:t>2023/3/29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9EA59-7E86-4B69-8103-1DDAF3F853B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6638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8DEC1-4D7B-4815-9409-351FA6E7EEF1}" type="datetimeFigureOut">
              <a:rPr lang="zh-CN" altLang="en-US" smtClean="0"/>
              <a:t>2023/3/29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9EA59-7E86-4B69-8103-1DDAF3F853B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481504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8DEC1-4D7B-4815-9409-351FA6E7EEF1}" type="datetimeFigureOut">
              <a:rPr lang="zh-CN" altLang="en-US" smtClean="0"/>
              <a:t>2023/3/29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9EA59-7E86-4B69-8103-1DDAF3F853B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734131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8DEC1-4D7B-4815-9409-351FA6E7EEF1}" type="datetimeFigureOut">
              <a:rPr lang="zh-CN" altLang="en-US" smtClean="0"/>
              <a:t>2023/3/29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9EA59-7E86-4B69-8103-1DDAF3F853B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1424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8DEC1-4D7B-4815-9409-351FA6E7EEF1}" type="datetimeFigureOut">
              <a:rPr lang="zh-CN" altLang="en-US" smtClean="0"/>
              <a:t>2023/3/29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9EA59-7E86-4B69-8103-1DDAF3F853B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8DEC1-4D7B-4815-9409-351FA6E7EEF1}" type="datetimeFigureOut">
              <a:rPr lang="zh-CN" altLang="en-US" smtClean="0"/>
              <a:t>2023/3/29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9EA59-7E86-4B69-8103-1DDAF3F853B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4943535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8DEC1-4D7B-4815-9409-351FA6E7EEF1}" type="datetimeFigureOut">
              <a:rPr lang="zh-CN" altLang="en-US" smtClean="0"/>
              <a:t>2023/3/29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9EA59-7E86-4B69-8103-1DDAF3F853B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490420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8DEC1-4D7B-4815-9409-351FA6E7EEF1}" type="datetimeFigureOut">
              <a:rPr lang="zh-CN" altLang="en-US" smtClean="0"/>
              <a:t>2023/3/29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9EA59-7E86-4B69-8103-1DDAF3F853B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9005305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sz="quarter" idx="10" hasCustomPrompt="1"/>
          </p:nvPr>
        </p:nvSpPr>
        <p:spPr>
          <a:xfrm>
            <a:off x="4751851" y="1124744"/>
            <a:ext cx="2976331" cy="288032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单击图标添加照片或将照片拖入只此框。</a:t>
            </a:r>
          </a:p>
        </p:txBody>
      </p:sp>
    </p:spTree>
    <p:extLst>
      <p:ext uri="{BB962C8B-B14F-4D97-AF65-F5344CB8AC3E}">
        <p14:creationId xmlns:p14="http://schemas.microsoft.com/office/powerpoint/2010/main" val="2383336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5" y="4406909"/>
            <a:ext cx="10363200" cy="1362075"/>
          </a:xfrm>
        </p:spPr>
        <p:txBody>
          <a:bodyPr anchor="t"/>
          <a:lstStyle>
            <a:lvl1pPr algn="l">
              <a:defRPr sz="3385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5" y="2906713"/>
            <a:ext cx="10363200" cy="1500187"/>
          </a:xfrm>
        </p:spPr>
        <p:txBody>
          <a:bodyPr anchor="b"/>
          <a:lstStyle>
            <a:lvl1pPr marL="0" indent="0">
              <a:buNone/>
              <a:defRPr sz="1695">
                <a:solidFill>
                  <a:schemeClr val="tx1">
                    <a:tint val="75000"/>
                  </a:schemeClr>
                </a:solidFill>
              </a:defRPr>
            </a:lvl1pPr>
            <a:lvl2pPr marL="387350" indent="0">
              <a:buNone/>
              <a:defRPr sz="1525">
                <a:solidFill>
                  <a:schemeClr val="tx1">
                    <a:tint val="75000"/>
                  </a:schemeClr>
                </a:solidFill>
              </a:defRPr>
            </a:lvl2pPr>
            <a:lvl3pPr marL="774065" indent="0">
              <a:buNone/>
              <a:defRPr sz="1355">
                <a:solidFill>
                  <a:schemeClr val="tx1">
                    <a:tint val="75000"/>
                  </a:schemeClr>
                </a:solidFill>
              </a:defRPr>
            </a:lvl3pPr>
            <a:lvl4pPr marL="1161415" indent="0">
              <a:buNone/>
              <a:defRPr sz="1185">
                <a:solidFill>
                  <a:schemeClr val="tx1">
                    <a:tint val="75000"/>
                  </a:schemeClr>
                </a:solidFill>
              </a:defRPr>
            </a:lvl4pPr>
            <a:lvl5pPr marL="1548130" indent="0">
              <a:buNone/>
              <a:defRPr sz="1185">
                <a:solidFill>
                  <a:schemeClr val="tx1">
                    <a:tint val="75000"/>
                  </a:schemeClr>
                </a:solidFill>
              </a:defRPr>
            </a:lvl5pPr>
            <a:lvl6pPr marL="1935480" indent="0">
              <a:buNone/>
              <a:defRPr sz="1185">
                <a:solidFill>
                  <a:schemeClr val="tx1">
                    <a:tint val="75000"/>
                  </a:schemeClr>
                </a:solidFill>
              </a:defRPr>
            </a:lvl6pPr>
            <a:lvl7pPr marL="2322195" indent="0">
              <a:buNone/>
              <a:defRPr sz="1185">
                <a:solidFill>
                  <a:schemeClr val="tx1">
                    <a:tint val="75000"/>
                  </a:schemeClr>
                </a:solidFill>
              </a:defRPr>
            </a:lvl7pPr>
            <a:lvl8pPr marL="2709545" indent="0">
              <a:buNone/>
              <a:defRPr sz="1185">
                <a:solidFill>
                  <a:schemeClr val="tx1">
                    <a:tint val="75000"/>
                  </a:schemeClr>
                </a:solidFill>
              </a:defRPr>
            </a:lvl8pPr>
            <a:lvl9pPr marL="3096260" indent="0">
              <a:buNone/>
              <a:defRPr sz="118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8DEC1-4D7B-4815-9409-351FA6E7EEF1}" type="datetimeFigureOut">
              <a:rPr lang="zh-CN" altLang="en-US" smtClean="0"/>
              <a:t>2023/3/29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9EA59-7E86-4B69-8103-1DDAF3F853B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719668" y="1600206"/>
            <a:ext cx="6379633" cy="4525963"/>
          </a:xfrm>
        </p:spPr>
        <p:txBody>
          <a:bodyPr/>
          <a:lstStyle>
            <a:lvl1pPr>
              <a:defRPr sz="2370"/>
            </a:lvl1pPr>
            <a:lvl2pPr>
              <a:defRPr sz="2030"/>
            </a:lvl2pPr>
            <a:lvl3pPr>
              <a:defRPr sz="1695"/>
            </a:lvl3pPr>
            <a:lvl4pPr>
              <a:defRPr sz="1525"/>
            </a:lvl4pPr>
            <a:lvl5pPr>
              <a:defRPr sz="1525"/>
            </a:lvl5pPr>
            <a:lvl6pPr>
              <a:defRPr sz="1525"/>
            </a:lvl6pPr>
            <a:lvl7pPr>
              <a:defRPr sz="1525"/>
            </a:lvl7pPr>
            <a:lvl8pPr>
              <a:defRPr sz="1525"/>
            </a:lvl8pPr>
            <a:lvl9pPr>
              <a:defRPr sz="1525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7302505" y="1600206"/>
            <a:ext cx="6379633" cy="4525963"/>
          </a:xfrm>
        </p:spPr>
        <p:txBody>
          <a:bodyPr/>
          <a:lstStyle>
            <a:lvl1pPr>
              <a:defRPr sz="2370"/>
            </a:lvl1pPr>
            <a:lvl2pPr>
              <a:defRPr sz="2030"/>
            </a:lvl2pPr>
            <a:lvl3pPr>
              <a:defRPr sz="1695"/>
            </a:lvl3pPr>
            <a:lvl4pPr>
              <a:defRPr sz="1525"/>
            </a:lvl4pPr>
            <a:lvl5pPr>
              <a:defRPr sz="1525"/>
            </a:lvl5pPr>
            <a:lvl6pPr>
              <a:defRPr sz="1525"/>
            </a:lvl6pPr>
            <a:lvl7pPr>
              <a:defRPr sz="1525"/>
            </a:lvl7pPr>
            <a:lvl8pPr>
              <a:defRPr sz="1525"/>
            </a:lvl8pPr>
            <a:lvl9pPr>
              <a:defRPr sz="1525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8DEC1-4D7B-4815-9409-351FA6E7EEF1}" type="datetimeFigureOut">
              <a:rPr lang="zh-CN" altLang="en-US" smtClean="0"/>
              <a:t>2023/3/29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9EA59-7E86-4B69-8103-1DDAF3F853B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4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030" b="1"/>
            </a:lvl1pPr>
            <a:lvl2pPr marL="387350" indent="0">
              <a:buNone/>
              <a:defRPr sz="1695" b="1"/>
            </a:lvl2pPr>
            <a:lvl3pPr marL="774065" indent="0">
              <a:buNone/>
              <a:defRPr sz="1525" b="1"/>
            </a:lvl3pPr>
            <a:lvl4pPr marL="1161415" indent="0">
              <a:buNone/>
              <a:defRPr sz="1355" b="1"/>
            </a:lvl4pPr>
            <a:lvl5pPr marL="1548130" indent="0">
              <a:buNone/>
              <a:defRPr sz="1355" b="1"/>
            </a:lvl5pPr>
            <a:lvl6pPr marL="1935480" indent="0">
              <a:buNone/>
              <a:defRPr sz="1355" b="1"/>
            </a:lvl6pPr>
            <a:lvl7pPr marL="2322195" indent="0">
              <a:buNone/>
              <a:defRPr sz="1355" b="1"/>
            </a:lvl7pPr>
            <a:lvl8pPr marL="2709545" indent="0">
              <a:buNone/>
              <a:defRPr sz="1355" b="1"/>
            </a:lvl8pPr>
            <a:lvl9pPr marL="3096260" indent="0">
              <a:buNone/>
              <a:defRPr sz="1355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030"/>
            </a:lvl1pPr>
            <a:lvl2pPr>
              <a:defRPr sz="1695"/>
            </a:lvl2pPr>
            <a:lvl3pPr>
              <a:defRPr sz="1525"/>
            </a:lvl3pPr>
            <a:lvl4pPr>
              <a:defRPr sz="1355"/>
            </a:lvl4pPr>
            <a:lvl5pPr>
              <a:defRPr sz="1355"/>
            </a:lvl5pPr>
            <a:lvl6pPr>
              <a:defRPr sz="1355"/>
            </a:lvl6pPr>
            <a:lvl7pPr>
              <a:defRPr sz="1355"/>
            </a:lvl7pPr>
            <a:lvl8pPr>
              <a:defRPr sz="1355"/>
            </a:lvl8pPr>
            <a:lvl9pPr>
              <a:defRPr sz="1355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73" y="1535113"/>
            <a:ext cx="5389033" cy="639762"/>
          </a:xfrm>
        </p:spPr>
        <p:txBody>
          <a:bodyPr anchor="b"/>
          <a:lstStyle>
            <a:lvl1pPr marL="0" indent="0">
              <a:buNone/>
              <a:defRPr sz="2030" b="1"/>
            </a:lvl1pPr>
            <a:lvl2pPr marL="387350" indent="0">
              <a:buNone/>
              <a:defRPr sz="1695" b="1"/>
            </a:lvl2pPr>
            <a:lvl3pPr marL="774065" indent="0">
              <a:buNone/>
              <a:defRPr sz="1525" b="1"/>
            </a:lvl3pPr>
            <a:lvl4pPr marL="1161415" indent="0">
              <a:buNone/>
              <a:defRPr sz="1355" b="1"/>
            </a:lvl4pPr>
            <a:lvl5pPr marL="1548130" indent="0">
              <a:buNone/>
              <a:defRPr sz="1355" b="1"/>
            </a:lvl5pPr>
            <a:lvl6pPr marL="1935480" indent="0">
              <a:buNone/>
              <a:defRPr sz="1355" b="1"/>
            </a:lvl6pPr>
            <a:lvl7pPr marL="2322195" indent="0">
              <a:buNone/>
              <a:defRPr sz="1355" b="1"/>
            </a:lvl7pPr>
            <a:lvl8pPr marL="2709545" indent="0">
              <a:buNone/>
              <a:defRPr sz="1355" b="1"/>
            </a:lvl8pPr>
            <a:lvl9pPr marL="3096260" indent="0">
              <a:buNone/>
              <a:defRPr sz="1355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73" y="2174875"/>
            <a:ext cx="5389033" cy="3951288"/>
          </a:xfrm>
        </p:spPr>
        <p:txBody>
          <a:bodyPr/>
          <a:lstStyle>
            <a:lvl1pPr>
              <a:defRPr sz="2030"/>
            </a:lvl1pPr>
            <a:lvl2pPr>
              <a:defRPr sz="1695"/>
            </a:lvl2pPr>
            <a:lvl3pPr>
              <a:defRPr sz="1525"/>
            </a:lvl3pPr>
            <a:lvl4pPr>
              <a:defRPr sz="1355"/>
            </a:lvl4pPr>
            <a:lvl5pPr>
              <a:defRPr sz="1355"/>
            </a:lvl5pPr>
            <a:lvl6pPr>
              <a:defRPr sz="1355"/>
            </a:lvl6pPr>
            <a:lvl7pPr>
              <a:defRPr sz="1355"/>
            </a:lvl7pPr>
            <a:lvl8pPr>
              <a:defRPr sz="1355"/>
            </a:lvl8pPr>
            <a:lvl9pPr>
              <a:defRPr sz="1355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8DEC1-4D7B-4815-9409-351FA6E7EEF1}" type="datetimeFigureOut">
              <a:rPr lang="zh-CN" altLang="en-US" smtClean="0"/>
              <a:t>2023/3/29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9EA59-7E86-4B69-8103-1DDAF3F853B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8DEC1-4D7B-4815-9409-351FA6E7EEF1}" type="datetimeFigureOut">
              <a:rPr lang="zh-CN" altLang="en-US" smtClean="0"/>
              <a:t>2023/3/29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9EA59-7E86-4B69-8103-1DDAF3F853B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8DEC1-4D7B-4815-9409-351FA6E7EEF1}" type="datetimeFigureOut">
              <a:rPr lang="zh-CN" altLang="en-US" smtClean="0"/>
              <a:t>2023/3/29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9EA59-7E86-4B69-8103-1DDAF3F853B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1695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6" y="273055"/>
            <a:ext cx="6815667" cy="5853113"/>
          </a:xfrm>
        </p:spPr>
        <p:txBody>
          <a:bodyPr/>
          <a:lstStyle>
            <a:lvl1pPr>
              <a:defRPr sz="2710"/>
            </a:lvl1pPr>
            <a:lvl2pPr>
              <a:defRPr sz="2370"/>
            </a:lvl2pPr>
            <a:lvl3pPr>
              <a:defRPr sz="2030"/>
            </a:lvl3pPr>
            <a:lvl4pPr>
              <a:defRPr sz="1695"/>
            </a:lvl4pPr>
            <a:lvl5pPr>
              <a:defRPr sz="1695"/>
            </a:lvl5pPr>
            <a:lvl6pPr>
              <a:defRPr sz="1695"/>
            </a:lvl6pPr>
            <a:lvl7pPr>
              <a:defRPr sz="1695"/>
            </a:lvl7pPr>
            <a:lvl8pPr>
              <a:defRPr sz="1695"/>
            </a:lvl8pPr>
            <a:lvl9pPr>
              <a:defRPr sz="1695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185"/>
            </a:lvl1pPr>
            <a:lvl2pPr marL="387350" indent="0">
              <a:buNone/>
              <a:defRPr sz="1015"/>
            </a:lvl2pPr>
            <a:lvl3pPr marL="774065" indent="0">
              <a:buNone/>
              <a:defRPr sz="845"/>
            </a:lvl3pPr>
            <a:lvl4pPr marL="1161415" indent="0">
              <a:buNone/>
              <a:defRPr sz="760"/>
            </a:lvl4pPr>
            <a:lvl5pPr marL="1548130" indent="0">
              <a:buNone/>
              <a:defRPr sz="760"/>
            </a:lvl5pPr>
            <a:lvl6pPr marL="1935480" indent="0">
              <a:buNone/>
              <a:defRPr sz="760"/>
            </a:lvl6pPr>
            <a:lvl7pPr marL="2322195" indent="0">
              <a:buNone/>
              <a:defRPr sz="760"/>
            </a:lvl7pPr>
            <a:lvl8pPr marL="2709545" indent="0">
              <a:buNone/>
              <a:defRPr sz="760"/>
            </a:lvl8pPr>
            <a:lvl9pPr marL="3096260" indent="0">
              <a:buNone/>
              <a:defRPr sz="76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8DEC1-4D7B-4815-9409-351FA6E7EEF1}" type="datetimeFigureOut">
              <a:rPr lang="zh-CN" altLang="en-US" smtClean="0"/>
              <a:t>2023/3/29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9EA59-7E86-4B69-8103-1DDAF3F853B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9" y="4800600"/>
            <a:ext cx="7315200" cy="566738"/>
          </a:xfrm>
        </p:spPr>
        <p:txBody>
          <a:bodyPr anchor="b"/>
          <a:lstStyle>
            <a:lvl1pPr algn="l">
              <a:defRPr sz="1695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9" y="612775"/>
            <a:ext cx="7315200" cy="4114800"/>
          </a:xfrm>
        </p:spPr>
        <p:txBody>
          <a:bodyPr/>
          <a:lstStyle>
            <a:lvl1pPr marL="0" indent="0">
              <a:buNone/>
              <a:defRPr sz="2710"/>
            </a:lvl1pPr>
            <a:lvl2pPr marL="387350" indent="0">
              <a:buNone/>
              <a:defRPr sz="2370"/>
            </a:lvl2pPr>
            <a:lvl3pPr marL="774065" indent="0">
              <a:buNone/>
              <a:defRPr sz="2030"/>
            </a:lvl3pPr>
            <a:lvl4pPr marL="1161415" indent="0">
              <a:buNone/>
              <a:defRPr sz="1695"/>
            </a:lvl4pPr>
            <a:lvl5pPr marL="1548130" indent="0">
              <a:buNone/>
              <a:defRPr sz="1695"/>
            </a:lvl5pPr>
            <a:lvl6pPr marL="1935480" indent="0">
              <a:buNone/>
              <a:defRPr sz="1695"/>
            </a:lvl6pPr>
            <a:lvl7pPr marL="2322195" indent="0">
              <a:buNone/>
              <a:defRPr sz="1695"/>
            </a:lvl7pPr>
            <a:lvl8pPr marL="2709545" indent="0">
              <a:buNone/>
              <a:defRPr sz="1695"/>
            </a:lvl8pPr>
            <a:lvl9pPr marL="3096260" indent="0">
              <a:buNone/>
              <a:defRPr sz="1695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9" y="5367338"/>
            <a:ext cx="7315200" cy="804862"/>
          </a:xfrm>
        </p:spPr>
        <p:txBody>
          <a:bodyPr/>
          <a:lstStyle>
            <a:lvl1pPr marL="0" indent="0">
              <a:buNone/>
              <a:defRPr sz="1185"/>
            </a:lvl1pPr>
            <a:lvl2pPr marL="387350" indent="0">
              <a:buNone/>
              <a:defRPr sz="1015"/>
            </a:lvl2pPr>
            <a:lvl3pPr marL="774065" indent="0">
              <a:buNone/>
              <a:defRPr sz="845"/>
            </a:lvl3pPr>
            <a:lvl4pPr marL="1161415" indent="0">
              <a:buNone/>
              <a:defRPr sz="760"/>
            </a:lvl4pPr>
            <a:lvl5pPr marL="1548130" indent="0">
              <a:buNone/>
              <a:defRPr sz="760"/>
            </a:lvl5pPr>
            <a:lvl6pPr marL="1935480" indent="0">
              <a:buNone/>
              <a:defRPr sz="760"/>
            </a:lvl6pPr>
            <a:lvl7pPr marL="2322195" indent="0">
              <a:buNone/>
              <a:defRPr sz="760"/>
            </a:lvl7pPr>
            <a:lvl8pPr marL="2709545" indent="0">
              <a:buNone/>
              <a:defRPr sz="760"/>
            </a:lvl8pPr>
            <a:lvl9pPr marL="3096260" indent="0">
              <a:buNone/>
              <a:defRPr sz="76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8DEC1-4D7B-4815-9409-351FA6E7EEF1}" type="datetimeFigureOut">
              <a:rPr lang="zh-CN" altLang="en-US" smtClean="0"/>
              <a:t>2023/3/29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9EA59-7E86-4B69-8103-1DDAF3F853B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09604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4" y="1600206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09604" y="6356359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1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48DEC1-4D7B-4815-9409-351FA6E7EEF1}" type="datetimeFigureOut">
              <a:rPr lang="zh-CN" altLang="en-US" smtClean="0"/>
              <a:t>2023/3/29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165600" y="6356359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1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37604" y="6356359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1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B9EA59-7E86-4B69-8103-1DDAF3F853B7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10" name="图片 9">
            <a:extLst>
              <a:ext uri="{FF2B5EF4-FFF2-40B4-BE49-F238E27FC236}">
                <a16:creationId xmlns:a16="http://schemas.microsoft.com/office/drawing/2014/main" id="{761C78FF-1965-A18A-3843-05955F53FA0F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774065" rtl="0" eaLnBrk="1" latinLnBrk="0" hangingPunct="1">
        <a:spcBef>
          <a:spcPct val="0"/>
        </a:spcBef>
        <a:buNone/>
        <a:defRPr sz="372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90195" indent="-290195" algn="l" defTabSz="774065" rtl="0" eaLnBrk="1" latinLnBrk="0" hangingPunct="1">
        <a:spcBef>
          <a:spcPct val="20000"/>
        </a:spcBef>
        <a:buFont typeface="Arial" panose="020B0604020202020204" pitchFamily="34" charset="0"/>
        <a:buChar char="•"/>
        <a:defRPr sz="2710" kern="1200">
          <a:solidFill>
            <a:schemeClr val="tx1"/>
          </a:solidFill>
          <a:latin typeface="+mn-lt"/>
          <a:ea typeface="+mn-ea"/>
          <a:cs typeface="+mn-cs"/>
        </a:defRPr>
      </a:lvl1pPr>
      <a:lvl2pPr marL="629285" indent="-241935" algn="l" defTabSz="774065" rtl="0" eaLnBrk="1" latinLnBrk="0" hangingPunct="1">
        <a:spcBef>
          <a:spcPct val="20000"/>
        </a:spcBef>
        <a:buFont typeface="Arial" panose="020B0604020202020204" pitchFamily="34" charset="0"/>
        <a:buChar char="–"/>
        <a:defRPr sz="2370" kern="1200">
          <a:solidFill>
            <a:schemeClr val="tx1"/>
          </a:solidFill>
          <a:latin typeface="+mn-lt"/>
          <a:ea typeface="+mn-ea"/>
          <a:cs typeface="+mn-cs"/>
        </a:defRPr>
      </a:lvl2pPr>
      <a:lvl3pPr marL="967740" indent="-193675" algn="l" defTabSz="774065" rtl="0" eaLnBrk="1" latinLnBrk="0" hangingPunct="1">
        <a:spcBef>
          <a:spcPct val="20000"/>
        </a:spcBef>
        <a:buFont typeface="Arial" panose="020B0604020202020204" pitchFamily="34" charset="0"/>
        <a:buChar char="•"/>
        <a:defRPr sz="2030" kern="1200">
          <a:solidFill>
            <a:schemeClr val="tx1"/>
          </a:solidFill>
          <a:latin typeface="+mn-lt"/>
          <a:ea typeface="+mn-ea"/>
          <a:cs typeface="+mn-cs"/>
        </a:defRPr>
      </a:lvl3pPr>
      <a:lvl4pPr marL="1354455" indent="-193675" algn="l" defTabSz="774065" rtl="0" eaLnBrk="1" latinLnBrk="0" hangingPunct="1">
        <a:spcBef>
          <a:spcPct val="20000"/>
        </a:spcBef>
        <a:buFont typeface="Arial" panose="020B0604020202020204" pitchFamily="34" charset="0"/>
        <a:buChar char="–"/>
        <a:defRPr sz="1695" kern="1200">
          <a:solidFill>
            <a:schemeClr val="tx1"/>
          </a:solidFill>
          <a:latin typeface="+mn-lt"/>
          <a:ea typeface="+mn-ea"/>
          <a:cs typeface="+mn-cs"/>
        </a:defRPr>
      </a:lvl4pPr>
      <a:lvl5pPr marL="1741805" indent="-193675" algn="l" defTabSz="774065" rtl="0" eaLnBrk="1" latinLnBrk="0" hangingPunct="1">
        <a:spcBef>
          <a:spcPct val="20000"/>
        </a:spcBef>
        <a:buFont typeface="Arial" panose="020B0604020202020204" pitchFamily="34" charset="0"/>
        <a:buChar char="»"/>
        <a:defRPr sz="1695" kern="1200">
          <a:solidFill>
            <a:schemeClr val="tx1"/>
          </a:solidFill>
          <a:latin typeface="+mn-lt"/>
          <a:ea typeface="+mn-ea"/>
          <a:cs typeface="+mn-cs"/>
        </a:defRPr>
      </a:lvl5pPr>
      <a:lvl6pPr marL="2129155" indent="-193675" algn="l" defTabSz="774065" rtl="0" eaLnBrk="1" latinLnBrk="0" hangingPunct="1">
        <a:spcBef>
          <a:spcPct val="20000"/>
        </a:spcBef>
        <a:buFont typeface="Arial" panose="020B0604020202020204" pitchFamily="34" charset="0"/>
        <a:buChar char="•"/>
        <a:defRPr sz="1695" kern="1200">
          <a:solidFill>
            <a:schemeClr val="tx1"/>
          </a:solidFill>
          <a:latin typeface="+mn-lt"/>
          <a:ea typeface="+mn-ea"/>
          <a:cs typeface="+mn-cs"/>
        </a:defRPr>
      </a:lvl6pPr>
      <a:lvl7pPr marL="2515870" indent="-193675" algn="l" defTabSz="774065" rtl="0" eaLnBrk="1" latinLnBrk="0" hangingPunct="1">
        <a:spcBef>
          <a:spcPct val="20000"/>
        </a:spcBef>
        <a:buFont typeface="Arial" panose="020B0604020202020204" pitchFamily="34" charset="0"/>
        <a:buChar char="•"/>
        <a:defRPr sz="1695" kern="1200">
          <a:solidFill>
            <a:schemeClr val="tx1"/>
          </a:solidFill>
          <a:latin typeface="+mn-lt"/>
          <a:ea typeface="+mn-ea"/>
          <a:cs typeface="+mn-cs"/>
        </a:defRPr>
      </a:lvl7pPr>
      <a:lvl8pPr marL="2903220" indent="-193675" algn="l" defTabSz="774065" rtl="0" eaLnBrk="1" latinLnBrk="0" hangingPunct="1">
        <a:spcBef>
          <a:spcPct val="20000"/>
        </a:spcBef>
        <a:buFont typeface="Arial" panose="020B0604020202020204" pitchFamily="34" charset="0"/>
        <a:buChar char="•"/>
        <a:defRPr sz="1695" kern="1200">
          <a:solidFill>
            <a:schemeClr val="tx1"/>
          </a:solidFill>
          <a:latin typeface="+mn-lt"/>
          <a:ea typeface="+mn-ea"/>
          <a:cs typeface="+mn-cs"/>
        </a:defRPr>
      </a:lvl8pPr>
      <a:lvl9pPr marL="3289935" indent="-193675" algn="l" defTabSz="774065" rtl="0" eaLnBrk="1" latinLnBrk="0" hangingPunct="1">
        <a:spcBef>
          <a:spcPct val="20000"/>
        </a:spcBef>
        <a:buFont typeface="Arial" panose="020B0604020202020204" pitchFamily="34" charset="0"/>
        <a:buChar char="•"/>
        <a:defRPr sz="169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774065" rtl="0" eaLnBrk="1" latinLnBrk="0" hangingPunct="1">
        <a:defRPr sz="1525" kern="1200">
          <a:solidFill>
            <a:schemeClr val="tx1"/>
          </a:solidFill>
          <a:latin typeface="+mn-lt"/>
          <a:ea typeface="+mn-ea"/>
          <a:cs typeface="+mn-cs"/>
        </a:defRPr>
      </a:lvl1pPr>
      <a:lvl2pPr marL="387350" algn="l" defTabSz="774065" rtl="0" eaLnBrk="1" latinLnBrk="0" hangingPunct="1">
        <a:defRPr sz="1525" kern="1200">
          <a:solidFill>
            <a:schemeClr val="tx1"/>
          </a:solidFill>
          <a:latin typeface="+mn-lt"/>
          <a:ea typeface="+mn-ea"/>
          <a:cs typeface="+mn-cs"/>
        </a:defRPr>
      </a:lvl2pPr>
      <a:lvl3pPr marL="774065" algn="l" defTabSz="774065" rtl="0" eaLnBrk="1" latinLnBrk="0" hangingPunct="1">
        <a:defRPr sz="1525" kern="1200">
          <a:solidFill>
            <a:schemeClr val="tx1"/>
          </a:solidFill>
          <a:latin typeface="+mn-lt"/>
          <a:ea typeface="+mn-ea"/>
          <a:cs typeface="+mn-cs"/>
        </a:defRPr>
      </a:lvl3pPr>
      <a:lvl4pPr marL="1161415" algn="l" defTabSz="774065" rtl="0" eaLnBrk="1" latinLnBrk="0" hangingPunct="1">
        <a:defRPr sz="1525" kern="1200">
          <a:solidFill>
            <a:schemeClr val="tx1"/>
          </a:solidFill>
          <a:latin typeface="+mn-lt"/>
          <a:ea typeface="+mn-ea"/>
          <a:cs typeface="+mn-cs"/>
        </a:defRPr>
      </a:lvl4pPr>
      <a:lvl5pPr marL="1548130" algn="l" defTabSz="774065" rtl="0" eaLnBrk="1" latinLnBrk="0" hangingPunct="1">
        <a:defRPr sz="1525" kern="1200">
          <a:solidFill>
            <a:schemeClr val="tx1"/>
          </a:solidFill>
          <a:latin typeface="+mn-lt"/>
          <a:ea typeface="+mn-ea"/>
          <a:cs typeface="+mn-cs"/>
        </a:defRPr>
      </a:lvl5pPr>
      <a:lvl6pPr marL="1935480" algn="l" defTabSz="774065" rtl="0" eaLnBrk="1" latinLnBrk="0" hangingPunct="1">
        <a:defRPr sz="1525" kern="1200">
          <a:solidFill>
            <a:schemeClr val="tx1"/>
          </a:solidFill>
          <a:latin typeface="+mn-lt"/>
          <a:ea typeface="+mn-ea"/>
          <a:cs typeface="+mn-cs"/>
        </a:defRPr>
      </a:lvl6pPr>
      <a:lvl7pPr marL="2322195" algn="l" defTabSz="774065" rtl="0" eaLnBrk="1" latinLnBrk="0" hangingPunct="1">
        <a:defRPr sz="1525" kern="1200">
          <a:solidFill>
            <a:schemeClr val="tx1"/>
          </a:solidFill>
          <a:latin typeface="+mn-lt"/>
          <a:ea typeface="+mn-ea"/>
          <a:cs typeface="+mn-cs"/>
        </a:defRPr>
      </a:lvl7pPr>
      <a:lvl8pPr marL="2709545" algn="l" defTabSz="774065" rtl="0" eaLnBrk="1" latinLnBrk="0" hangingPunct="1">
        <a:defRPr sz="1525" kern="1200">
          <a:solidFill>
            <a:schemeClr val="tx1"/>
          </a:solidFill>
          <a:latin typeface="+mn-lt"/>
          <a:ea typeface="+mn-ea"/>
          <a:cs typeface="+mn-cs"/>
        </a:defRPr>
      </a:lvl8pPr>
      <a:lvl9pPr marL="3096260" algn="l" defTabSz="774065" rtl="0" eaLnBrk="1" latinLnBrk="0" hangingPunct="1">
        <a:defRPr sz="152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48DEC1-4D7B-4815-9409-351FA6E7EEF1}" type="datetimeFigureOut">
              <a:rPr lang="zh-CN" altLang="en-US" smtClean="0"/>
              <a:t>2023/3/29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B9EA59-7E86-4B69-8103-1DDAF3F853B7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id="{95576616-E31C-EB43-3F81-8EADF139B806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8281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2927648" y="5085185"/>
            <a:ext cx="6338602" cy="1114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lnSpc>
                <a:spcPct val="127000"/>
              </a:lnSpc>
            </a:pP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1.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姓名，医院，职称或职务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algn="ctr" eaLnBrk="1" hangingPunct="1">
              <a:lnSpc>
                <a:spcPct val="127000"/>
              </a:lnSpc>
            </a:pP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2. 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中华医学会任职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algn="ctr" eaLnBrk="1" hangingPunct="1">
              <a:lnSpc>
                <a:spcPct val="127000"/>
              </a:lnSpc>
            </a:pP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3. 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其他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  <a:cs typeface="LingWai SC Medium" panose="03050602040302020204" pitchFamily="66" charset="-122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5087888" y="4365104"/>
            <a:ext cx="2075864" cy="4996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zh-CN" altLang="en-US" sz="2000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姓名  </a:t>
            </a:r>
            <a:r>
              <a:rPr lang="zh-CN" altLang="en-US" sz="2000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教授</a:t>
            </a:r>
          </a:p>
        </p:txBody>
      </p:sp>
      <p:sp>
        <p:nvSpPr>
          <p:cNvPr id="9" name="图片占位符 8">
            <a:extLst>
              <a:ext uri="{FF2B5EF4-FFF2-40B4-BE49-F238E27FC236}">
                <a16:creationId xmlns:a16="http://schemas.microsoft.com/office/drawing/2014/main" id="{FC26CAF1-25C9-AA5F-5FC2-E691C1687E5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197509532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ARPPTCOMPATIBLERD03" val="RXP"/>
  <p:tag name="VARPPTTYPE" val="RXP"/>
  <p:tag name="VARPPTSLIDEFORMAT" val="RXP"/>
  <p:tag name="VARPPTCOMPATIBLE4" val="RXP"/>
  <p:tag name="VARSAVEMESSAGETIMESTAMP" val="RXP2014/2/28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主题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19</Words>
  <Application>Microsoft Office PowerPoint</Application>
  <PresentationFormat>宽屏</PresentationFormat>
  <Paragraphs>4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微软雅黑</vt:lpstr>
      <vt:lpstr>Arial</vt:lpstr>
      <vt:lpstr>Calibri</vt:lpstr>
      <vt:lpstr>Calibri Light</vt:lpstr>
      <vt:lpstr>Office 主题</vt:lpstr>
      <vt:lpstr>2_Office 主题</vt:lpstr>
      <vt:lpstr>PowerPoint 演示文稿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张翌昀</dc:creator>
  <cp:lastModifiedBy>Medcon</cp:lastModifiedBy>
  <cp:revision>213</cp:revision>
  <dcterms:created xsi:type="dcterms:W3CDTF">2013-02-26T02:34:00Z</dcterms:created>
  <dcterms:modified xsi:type="dcterms:W3CDTF">2023-03-28T23:42:20Z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F5FA9BE26BEC4FA489A70DD2432F2FB4</vt:lpwstr>
  </property>
  <property fmtid="{D5CDD505-2E9C-101B-9397-08002B2CF9AE}" pid="3" name="KSOProductBuildVer">
    <vt:lpwstr>2052-11.1.0.10495</vt:lpwstr>
  </property>
</Properties>
</file>